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089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95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34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6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89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4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7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8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66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5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02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DA8E9-96B9-4405-9A0B-AE94B6A23F1D}" type="datetimeFigureOut">
              <a:rPr lang="pt-BR" smtClean="0"/>
              <a:t>10/07/2020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075CF-6C8E-4B0F-8433-B791823C8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21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697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7">
            <a:extLst>
              <a:ext uri="{FF2B5EF4-FFF2-40B4-BE49-F238E27FC236}">
                <a16:creationId xmlns:a16="http://schemas.microsoft.com/office/drawing/2014/main" id="{6A42E55D-8201-4430-90D9-FAAEF47063B2}"/>
              </a:ext>
            </a:extLst>
          </p:cNvPr>
          <p:cNvSpPr txBox="1">
            <a:spLocks/>
          </p:cNvSpPr>
          <p:nvPr/>
        </p:nvSpPr>
        <p:spPr>
          <a:xfrm>
            <a:off x="2209800" y="418712"/>
            <a:ext cx="7772400" cy="847381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4400" b="1" dirty="0" smtClean="0">
                <a:solidFill>
                  <a:srgbClr val="044D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Título</a:t>
            </a:r>
            <a:endParaRPr lang="pt-BR" sz="4400" b="1" dirty="0">
              <a:solidFill>
                <a:srgbClr val="044DA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8374" y="1600201"/>
            <a:ext cx="11275255" cy="3562643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</p:txBody>
      </p:sp>
    </p:spTree>
    <p:extLst>
      <p:ext uri="{BB962C8B-B14F-4D97-AF65-F5344CB8AC3E}">
        <p14:creationId xmlns:p14="http://schemas.microsoft.com/office/powerpoint/2010/main" val="2892423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gustavo.rodrigues</dc:creator>
  <cp:lastModifiedBy>gustavo.rodrigues</cp:lastModifiedBy>
  <cp:revision>1</cp:revision>
  <dcterms:created xsi:type="dcterms:W3CDTF">2020-07-10T14:52:48Z</dcterms:created>
  <dcterms:modified xsi:type="dcterms:W3CDTF">2020-07-10T14:56:32Z</dcterms:modified>
</cp:coreProperties>
</file>